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notesMasterIdLst>
    <p:notesMasterId r:id="rId17"/>
  </p:notesMasterIdLst>
  <p:sldIdLst>
    <p:sldId id="262" r:id="rId5"/>
    <p:sldId id="257" r:id="rId6"/>
    <p:sldId id="259" r:id="rId7"/>
    <p:sldId id="261" r:id="rId8"/>
    <p:sldId id="263" r:id="rId9"/>
    <p:sldId id="260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8660D0-49A7-47E9-994B-968393375AA6}" type="datetimeFigureOut">
              <a:rPr lang="ru-RU" smtClean="0"/>
              <a:t>20.06.2017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72D1E2-95AB-41FD-961F-4AEA3285E7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062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72D1E2-95AB-41FD-961F-4AEA3285E7D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675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8EC384-4368-4FB4-A8FF-CF860ED0C89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13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9F01A2-30D6-4B14-A873-27E939820461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273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2FB43C-2AE0-4700-B944-CE1F4C5A68B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441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8EC384-4368-4FB4-A8FF-CF860ED0C89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138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9CC2D8-095C-430D-A3BD-E7B37DF9A0A4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000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E20DBC-00CF-4F36-9554-C279AF56621F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8084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AE654D-0273-4C5B-AA82-86EF84358D1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877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C72785-ACBD-4058-9E24-092D1DE638B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001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952BBE-ABC2-4D4C-A32F-AFB2D732C92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1375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554D0E-4C70-41F8-9F5F-E5F50ED72389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950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ACCC05-4ED3-4B7B-9004-B96E3AE77AE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171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9CC2D8-095C-430D-A3BD-E7B37DF9A0A4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000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5B72E2-94A9-442A-87E4-53BA8B63E67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2034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9F01A2-30D6-4B14-A873-27E939820461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2733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2FB43C-2AE0-4700-B944-CE1F4C5A68B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4415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8EC384-4368-4FB4-A8FF-CF860ED0C89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138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9CC2D8-095C-430D-A3BD-E7B37DF9A0A4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000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E20DBC-00CF-4F36-9554-C279AF56621F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8084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AE654D-0273-4C5B-AA82-86EF84358D1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8770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C72785-ACBD-4058-9E24-092D1DE638B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0012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952BBE-ABC2-4D4C-A32F-AFB2D732C92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1375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554D0E-4C70-41F8-9F5F-E5F50ED72389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95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E20DBC-00CF-4F36-9554-C279AF56621F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8084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ACCC05-4ED3-4B7B-9004-B96E3AE77AE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1719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5B72E2-94A9-442A-87E4-53BA8B63E67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2034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9F01A2-30D6-4B14-A873-27E939820461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2733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2FB43C-2AE0-4700-B944-CE1F4C5A68B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4415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51A26656-A1A9-4678-9C44-91D1721F017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8280325"/>
      </p:ext>
    </p:extLst>
  </p:cSld>
  <p:clrMapOvr>
    <a:masterClrMapping/>
  </p:clrMapOvr>
  <p:transition spd="med">
    <p:wheel spokes="8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0CDB1EBD-E878-40A6-A573-F5187737F5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37299972"/>
      </p:ext>
    </p:extLst>
  </p:cSld>
  <p:clrMapOvr>
    <a:masterClrMapping/>
  </p:clrMapOvr>
  <p:transition spd="med">
    <p:wheel spokes="8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42FBEC34-4C70-4559-BFC6-53FF5342D8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64525496"/>
      </p:ext>
    </p:extLst>
  </p:cSld>
  <p:clrMapOvr>
    <a:masterClrMapping/>
  </p:clrMapOvr>
  <p:transition spd="med">
    <p:wheel spokes="8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2B830460-1886-4EB9-B697-88E85B90D25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3722022"/>
      </p:ext>
    </p:extLst>
  </p:cSld>
  <p:clrMapOvr>
    <a:masterClrMapping/>
  </p:clrMapOvr>
  <p:transition spd="med">
    <p:wheel spokes="8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8F46A2C5-C999-4FEC-BCA8-69CEE047E6E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27152180"/>
      </p:ext>
    </p:extLst>
  </p:cSld>
  <p:clrMapOvr>
    <a:masterClrMapping/>
  </p:clrMapOvr>
  <p:transition spd="med">
    <p:wheel spokes="8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188F2499-1F6B-43DE-AA07-DFE7DC3E98C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8942832"/>
      </p:ext>
    </p:extLst>
  </p:cSld>
  <p:clrMapOvr>
    <a:masterClrMapping/>
  </p:clrMapOvr>
  <p:transition spd="med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AE654D-0273-4C5B-AA82-86EF84358D1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8770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BE10597E-63CF-44B2-9EFA-195E4F88ECB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36111121"/>
      </p:ext>
    </p:extLst>
  </p:cSld>
  <p:clrMapOvr>
    <a:masterClrMapping/>
  </p:clrMapOvr>
  <p:transition spd="med">
    <p:wheel spokes="8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8EE8D269-FA7E-4025-B5CC-B221A657D3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46410383"/>
      </p:ext>
    </p:extLst>
  </p:cSld>
  <p:clrMapOvr>
    <a:masterClrMapping/>
  </p:clrMapOvr>
  <p:transition spd="med">
    <p:wheel spokes="8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4718050" y="993775"/>
            <a:ext cx="1847850" cy="1530350"/>
            <a:chOff x="4718762" y="993075"/>
            <a:chExt cx="1847138" cy="1530439"/>
          </a:xfrm>
        </p:grpSpPr>
        <p:sp>
          <p:nvSpPr>
            <p:cNvPr id="6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2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 rtlCol="0">
            <a:norm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14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7F96980C-5090-42F1-A024-0A01AA59098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3241296"/>
      </p:ext>
    </p:extLst>
  </p:cSld>
  <p:clrMapOvr>
    <a:masterClrMapping/>
  </p:clrMapOvr>
  <p:transition spd="med">
    <p:wheel spokes="8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FD1B8403-51AD-45E7-B9EC-2A15687B93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13610545"/>
      </p:ext>
    </p:extLst>
  </p:cSld>
  <p:clrMapOvr>
    <a:masterClrMapping/>
  </p:clrMapOvr>
  <p:transition spd="med">
    <p:wheel spokes="8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fld id="{B5AEC1E1-7752-4EFB-861B-AC4558B9FB5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2298875"/>
      </p:ext>
    </p:extLst>
  </p:cSld>
  <p:clrMapOvr>
    <a:masterClrMapping/>
  </p:clrMapOvr>
  <p:transition spd="med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C72785-ACBD-4058-9E24-092D1DE638B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001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952BBE-ABC2-4D4C-A32F-AFB2D732C92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137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554D0E-4C70-41F8-9F5F-E5F50ED72389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95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ACCC05-4ED3-4B7B-9004-B96E3AE77AE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171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5B72E2-94A9-442A-87E4-53BA8B63E67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20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28B1E35-7348-4C83-9911-960256D7CB5D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35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28B1E35-7348-4C83-9911-960256D7CB5D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35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28B1E35-7348-4C83-9911-960256D7CB5D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35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FEE6F"/>
            </a:gs>
            <a:gs pos="88000">
              <a:srgbClr val="81AD3C"/>
            </a:gs>
            <a:gs pos="100000">
              <a:srgbClr val="81AD3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34"/>
          <p:cNvGrpSpPr>
            <a:grpSpLocks/>
          </p:cNvGrpSpPr>
          <p:nvPr/>
        </p:nvGrpSpPr>
        <p:grpSpPr bwMode="auto">
          <a:xfrm>
            <a:off x="0" y="0"/>
            <a:ext cx="9251950" cy="6858000"/>
            <a:chOff x="-9" y="-16"/>
            <a:chExt cx="9252346" cy="6858038"/>
          </a:xfrm>
        </p:grpSpPr>
        <p:grpSp>
          <p:nvGrpSpPr>
            <p:cNvPr id="2056" name="Group 638"/>
            <p:cNvGrpSpPr>
              <a:grpSpLocks/>
            </p:cNvGrpSpPr>
            <p:nvPr/>
          </p:nvGrpSpPr>
          <p:grpSpPr bwMode="auto"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</p:grpSp>
        </p:grpSp>
        <p:grpSp>
          <p:nvGrpSpPr>
            <p:cNvPr id="2057" name="Group 669"/>
            <p:cNvGrpSpPr>
              <a:grpSpLocks/>
            </p:cNvGrpSpPr>
            <p:nvPr/>
          </p:nvGrpSpPr>
          <p:grpSpPr bwMode="auto"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318" y="3703642"/>
                <a:ext cx="1588" cy="158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prstClr val="black"/>
                  </a:solidFill>
                  <a:latin typeface="Book Antiqua" pitchFamily="18" charset="0"/>
                </a:endParaRPr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</p:grpSp>
        <p:grpSp>
          <p:nvGrpSpPr>
            <p:cNvPr id="2058" name="Group 715"/>
            <p:cNvGrpSpPr>
              <a:grpSpLocks/>
            </p:cNvGrpSpPr>
            <p:nvPr/>
          </p:nvGrpSpPr>
          <p:grpSpPr bwMode="auto"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/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/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  <a:latin typeface="Book Antiqua" pitchFamily="18" charset="0"/>
                  </a:endParaRPr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1009650" y="676275"/>
            <a:ext cx="71247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09650" y="1806575"/>
            <a:ext cx="7124700" cy="405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13" y="59515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prstClr val="black">
                    <a:lumMod val="75000"/>
                    <a:lumOff val="25000"/>
                  </a:prstClr>
                </a:solidFill>
                <a:latin typeface="Book Antiqua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1100" y="5951538"/>
            <a:ext cx="525621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prstClr val="black">
                    <a:lumMod val="75000"/>
                    <a:lumOff val="25000"/>
                  </a:prstClr>
                </a:solidFill>
                <a:latin typeface="Book Antiqua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3088" y="5951538"/>
            <a:ext cx="60801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prstClr val="black">
                    <a:lumMod val="75000"/>
                    <a:lumOff val="25000"/>
                  </a:prstClr>
                </a:solidFill>
                <a:latin typeface="Book Antiqua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0D8874-5617-493F-BF62-A4689ECD90F2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55358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med">
    <p:wheel spokes="8"/>
  </p:transition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404040"/>
          </a:solidFill>
          <a:latin typeface="+mj-lt"/>
          <a:ea typeface="Trebuchet MS" pitchFamily="34" charset="0"/>
          <a:cs typeface="Trebuchet M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  <a:ea typeface="Trebuchet MS" pitchFamily="34" charset="0"/>
          <a:cs typeface="Trebuchet MS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  <a:ea typeface="Trebuchet MS" pitchFamily="34" charset="0"/>
          <a:cs typeface="Trebuchet MS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  <a:ea typeface="Trebuchet MS" pitchFamily="34" charset="0"/>
          <a:cs typeface="Trebuchet MS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  <a:ea typeface="Trebuchet MS" pitchFamily="34" charset="0"/>
          <a:cs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6.jpeg"/><Relationship Id="rId7" Type="http://schemas.openxmlformats.org/officeDocument/2006/relationships/image" Target="../media/image3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4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4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jpe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6.jpeg"/><Relationship Id="rId7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6.jpeg"/><Relationship Id="rId7" Type="http://schemas.openxmlformats.org/officeDocument/2006/relationships/image" Target="../media/image1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21.jpeg"/><Relationship Id="rId4" Type="http://schemas.openxmlformats.org/officeDocument/2006/relationships/image" Target="../media/image7.jpeg"/><Relationship Id="rId9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6.jpeg"/><Relationship Id="rId7" Type="http://schemas.openxmlformats.org/officeDocument/2006/relationships/image" Target="../media/image2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6.jpeg"/><Relationship Id="rId7" Type="http://schemas.openxmlformats.org/officeDocument/2006/relationships/image" Target="../media/image2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27.jpeg"/><Relationship Id="rId4" Type="http://schemas.openxmlformats.org/officeDocument/2006/relationships/image" Target="../media/image7.jpeg"/><Relationship Id="rId9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6.jpeg"/><Relationship Id="rId7" Type="http://schemas.openxmlformats.org/officeDocument/2006/relationships/image" Target="../media/image2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jpeg"/><Relationship Id="rId11" Type="http://schemas.openxmlformats.org/officeDocument/2006/relationships/image" Target="../media/image32.jpeg"/><Relationship Id="rId5" Type="http://schemas.openxmlformats.org/officeDocument/2006/relationships/image" Target="../media/image8.jpeg"/><Relationship Id="rId10" Type="http://schemas.openxmlformats.org/officeDocument/2006/relationships/image" Target="../media/image31.jpeg"/><Relationship Id="rId4" Type="http://schemas.openxmlformats.org/officeDocument/2006/relationships/image" Target="../media/image7.jpeg"/><Relationship Id="rId9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6.jpeg"/><Relationship Id="rId7" Type="http://schemas.openxmlformats.org/officeDocument/2006/relationships/image" Target="../media/image33.jpeg"/><Relationship Id="rId12" Type="http://schemas.openxmlformats.org/officeDocument/2006/relationships/image" Target="../media/image3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jpeg"/><Relationship Id="rId11" Type="http://schemas.openxmlformats.org/officeDocument/2006/relationships/image" Target="../media/image37.jpeg"/><Relationship Id="rId5" Type="http://schemas.openxmlformats.org/officeDocument/2006/relationships/image" Target="../media/image8.jpeg"/><Relationship Id="rId10" Type="http://schemas.openxmlformats.org/officeDocument/2006/relationships/image" Target="../media/image36.jpeg"/><Relationship Id="rId4" Type="http://schemas.openxmlformats.org/officeDocument/2006/relationships/image" Target="../media/image7.jpeg"/><Relationship Id="rId9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5" descr="logvis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62475"/>
            <a:ext cx="91440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9" name="WordArt 19"/>
          <p:cNvSpPr>
            <a:spLocks noChangeArrowheads="1" noChangeShapeType="1" noTextEdit="1"/>
          </p:cNvSpPr>
          <p:nvPr/>
        </p:nvSpPr>
        <p:spPr bwMode="auto">
          <a:xfrm>
            <a:off x="4284663" y="1628801"/>
            <a:ext cx="4706937" cy="1944216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spc="-36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Чувашская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spc="-36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национальная   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spc="-36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кукла </a:t>
            </a:r>
          </a:p>
        </p:txBody>
      </p:sp>
      <p:sp>
        <p:nvSpPr>
          <p:cNvPr id="20484" name="WordArt 20"/>
          <p:cNvSpPr>
            <a:spLocks noChangeArrowheads="1" noChangeShapeType="1" noTextEdit="1"/>
          </p:cNvSpPr>
          <p:nvPr/>
        </p:nvSpPr>
        <p:spPr bwMode="auto">
          <a:xfrm>
            <a:off x="1691681" y="3357563"/>
            <a:ext cx="7299920" cy="19050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kern="10" dirty="0" smtClean="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993366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ahoma"/>
                <a:ea typeface="Tahoma"/>
                <a:cs typeface="Tahoma"/>
              </a:rPr>
              <a:t>Кружок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kern="10" dirty="0" smtClean="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993366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ahoma"/>
                <a:ea typeface="Tahoma"/>
                <a:cs typeface="Tahoma"/>
              </a:rPr>
              <a:t>История и культура чувашского народа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kern="10" dirty="0" smtClean="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993366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ahoma"/>
                <a:ea typeface="Tahoma"/>
                <a:cs typeface="Tahoma"/>
              </a:rPr>
              <a:t>«Ласточка»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33600" y="6031524"/>
            <a:ext cx="5390728" cy="39215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defRPr/>
            </a:pPr>
            <a:r>
              <a:rPr lang="ru-RU" b="1" dirty="0">
                <a:gradFill>
                  <a:gsLst>
                    <a:gs pos="0">
                      <a:srgbClr val="FC7B79"/>
                    </a:gs>
                    <a:gs pos="75000">
                      <a:srgbClr val="CF2C28"/>
                    </a:gs>
                    <a:gs pos="100000">
                      <a:srgbClr val="C90000"/>
                    </a:gs>
                  </a:gsLst>
                  <a:lin ang="5400000" scaled="0"/>
                </a:gra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    </a:t>
            </a:r>
            <a:r>
              <a:rPr lang="ru-RU" sz="1600" b="1" dirty="0">
                <a:gradFill>
                  <a:gsLst>
                    <a:gs pos="0">
                      <a:srgbClr val="FC7B79"/>
                    </a:gs>
                    <a:gs pos="75000">
                      <a:srgbClr val="CF2C28"/>
                    </a:gs>
                    <a:gs pos="100000">
                      <a:srgbClr val="C90000"/>
                    </a:gs>
                  </a:gsLst>
                  <a:lin ang="5400000" scaled="0"/>
                </a:gra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Руководитель  Степанова Наталия Геннадьевна </a:t>
            </a:r>
          </a:p>
        </p:txBody>
      </p:sp>
      <p:pic>
        <p:nvPicPr>
          <p:cNvPr id="20488" name="Picture 119" descr="нац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93675"/>
            <a:ext cx="43910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119" descr="нац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88" y="214313"/>
            <a:ext cx="1258887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http://club.season.ru/index.php?s=54cc02d66ed74a7ad4b8089b50659107&amp;act=Attach&amp;type=post&amp;id=64857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53" y="980728"/>
            <a:ext cx="3928893" cy="3329335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8896007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3078" name="Picture 6" descr="zhache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7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zhachev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957"/>
            <a:ext cx="2124075" cy="683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gnbg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681288"/>
            <a:ext cx="2843212" cy="417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zhachev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573463"/>
            <a:ext cx="4176712" cy="328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zhachev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90800" cy="26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1908175" y="476250"/>
            <a:ext cx="7235825" cy="25923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Cleopatr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08174" y="270809"/>
            <a:ext cx="7235825" cy="89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spc="300" dirty="0" smtClean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/>
                <a:ea typeface="Calibri"/>
                <a:cs typeface="Times New Roman"/>
              </a:rPr>
              <a:t>Готовая кукла</a:t>
            </a:r>
            <a:endParaRPr lang="ru-RU" sz="48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1" name="Рисунок 10" descr="C:\Users\Наталия\Desktop\Чувашская кукла\Фото032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309" y="1961538"/>
            <a:ext cx="3421380" cy="456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Наталия\Desktop\Чувашская кукла\IMG_7174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937486"/>
            <a:ext cx="3275499" cy="4548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984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3078" name="Picture 6" descr="zhache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30957"/>
            <a:ext cx="9217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zhachev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957"/>
            <a:ext cx="2124075" cy="683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gnbg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681288"/>
            <a:ext cx="2843212" cy="417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zhachev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573463"/>
            <a:ext cx="4176712" cy="328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zhachev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90800" cy="26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1908175" y="476250"/>
            <a:ext cx="7235825" cy="25923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Cleopatr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08174" y="270809"/>
            <a:ext cx="7235825" cy="89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spc="300" dirty="0" smtClean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/>
                <a:ea typeface="Calibri"/>
                <a:cs typeface="Times New Roman"/>
              </a:rPr>
              <a:t>Изготовители куклы</a:t>
            </a:r>
            <a:endParaRPr lang="ru-RU" sz="48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1" name="Рисунок 10" descr="C:\Users\Наталия\Desktop\Чувашская кукла\IMG_7187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800" y="1282700"/>
            <a:ext cx="4759960" cy="35718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195513" y="5013176"/>
            <a:ext cx="6948486" cy="1623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latin typeface="Calibri"/>
                <a:ea typeface="Calibri"/>
                <a:cs typeface="Times New Roman"/>
              </a:rPr>
              <a:t>Степанова Анастасия -7 класс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latin typeface="Calibri"/>
                <a:ea typeface="Calibri"/>
                <a:cs typeface="Times New Roman"/>
              </a:rPr>
              <a:t>Сапожникова Елена – 4 класс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latin typeface="Calibri"/>
                <a:ea typeface="Calibri"/>
                <a:cs typeface="Times New Roman"/>
              </a:rPr>
              <a:t>Руководитель: Степанова Наталия Геннадьевна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999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3078" name="Picture 6" descr="zhache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" y="0"/>
            <a:ext cx="9217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zhachev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0638"/>
            <a:ext cx="2124075" cy="683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gnbg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681288"/>
            <a:ext cx="2843212" cy="417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zhachev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573463"/>
            <a:ext cx="4176712" cy="328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zhachev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90800" cy="26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1908175" y="476250"/>
            <a:ext cx="7235825" cy="25923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Cleopatr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83868" y="1052736"/>
            <a:ext cx="4860131" cy="3852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6600" b="1" spc="300" dirty="0" smtClean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/>
                <a:ea typeface="Calibri"/>
                <a:cs typeface="Times New Roman"/>
              </a:rPr>
              <a:t>Спасибо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6600" b="1" spc="300" dirty="0" smtClean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/>
                <a:ea typeface="Calibri"/>
                <a:cs typeface="Times New Roman"/>
              </a:rPr>
              <a:t>за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6600" b="1" spc="300" dirty="0" smtClean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/>
                <a:ea typeface="Calibri"/>
                <a:cs typeface="Times New Roman"/>
              </a:rPr>
              <a:t>внимание</a:t>
            </a:r>
            <a:endParaRPr lang="ru-RU" sz="66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3" name="Рисунок 12" descr="C:\Users\Наталия\Desktop\Фотографии\Посиделки Мы дружбою сильны\IMG_5425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1" t="36350" r="55239"/>
          <a:stretch/>
        </p:blipFill>
        <p:spPr bwMode="auto">
          <a:xfrm>
            <a:off x="2333253" y="753321"/>
            <a:ext cx="2166739" cy="55559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4048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3078" name="Picture 6" descr="zhache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0223"/>
            <a:ext cx="9217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zhachev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38"/>
            <a:ext cx="2124075" cy="683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gnbg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681288"/>
            <a:ext cx="2843212" cy="417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zhachev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573463"/>
            <a:ext cx="4176712" cy="328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zhachev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90800" cy="26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1908175" y="476250"/>
            <a:ext cx="7235825" cy="25923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Cleopatra"/>
            </a:endParaRPr>
          </a:p>
        </p:txBody>
      </p:sp>
      <p:pic>
        <p:nvPicPr>
          <p:cNvPr id="10" name="Рисунок 9" descr="C:\Users\Наталия\Desktop\Фотографии\Чуваш. тухья, сурпан и шитьё куклы\IMG_5183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122795"/>
            <a:ext cx="3417287" cy="2775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Наталия\Desktop\Фотографии\Чуваш. тухья, сурпан и шитьё куклы\IMG_5186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819" y="1149404"/>
            <a:ext cx="3221833" cy="277548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105521" y="20638"/>
            <a:ext cx="6841131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spc="300" dirty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/>
                <a:ea typeface="Calibri"/>
                <a:cs typeface="Times New Roman"/>
              </a:rPr>
              <a:t>Разметка платья</a:t>
            </a:r>
            <a:endParaRPr lang="ru-RU" sz="48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3" name="Рисунок 12" descr="C:\Users\Наталия\Desktop\Фотографии\Чуваш. тухья, сурпан и шитьё куклы\IMG_5185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98" y="4194750"/>
            <a:ext cx="3888085" cy="2613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1196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3078" name="Picture 6" descr="zhache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217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zhachev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38"/>
            <a:ext cx="2124075" cy="683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gnbg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622899"/>
            <a:ext cx="2843212" cy="417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zhachev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573463"/>
            <a:ext cx="4176712" cy="328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zhachev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337" y="260648"/>
            <a:ext cx="2590800" cy="26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1908175" y="476250"/>
            <a:ext cx="7235825" cy="25923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Cleopatr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31840" y="64231"/>
            <a:ext cx="4427302" cy="9417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spc="300" dirty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rgbClr val="BBE0E3">
                      <a:satMod val="220000"/>
                      <a:alpha val="35000"/>
                    </a:srgbClr>
                  </a:glow>
                </a:effectLst>
                <a:latin typeface="Calibri"/>
                <a:ea typeface="Calibri"/>
                <a:cs typeface="Times New Roman"/>
              </a:rPr>
              <a:t>Пошив платья</a:t>
            </a:r>
            <a:endParaRPr lang="ru-RU" sz="48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11" name="Рисунок 10" descr="C:\Users\Наталия\Desktop\Чувашская кукла\IMG_7198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779" y="1006027"/>
            <a:ext cx="4002405" cy="2783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Наталия\Desktop\Чувашская кукла\IMG_7199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786" y="3919291"/>
            <a:ext cx="4062165" cy="2880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1196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3078" name="Picture 6" descr="zhache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7" y="0"/>
            <a:ext cx="9217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zhachev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38"/>
            <a:ext cx="2124075" cy="683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gnbg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681288"/>
            <a:ext cx="2843212" cy="417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zhachev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573463"/>
            <a:ext cx="4176712" cy="328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zhachev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90800" cy="26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1908175" y="476250"/>
            <a:ext cx="7235825" cy="25923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Cleopatra"/>
            </a:endParaRPr>
          </a:p>
        </p:txBody>
      </p:sp>
      <p:pic>
        <p:nvPicPr>
          <p:cNvPr id="10" name="Рисунок 9" descr="C:\Users\Наталия\Desktop\Чувашская кукла\IMG_7158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1378" y="1988840"/>
            <a:ext cx="2600325" cy="3465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Наталия\Desktop\Чувашская кукла\IMG_7159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15" t="33595" r="26357" b="20094"/>
          <a:stretch/>
        </p:blipFill>
        <p:spPr bwMode="auto">
          <a:xfrm>
            <a:off x="5119151" y="1212606"/>
            <a:ext cx="1916430" cy="22267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Наталия\Desktop\Чувашская кукла\IMG_7159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483133"/>
            <a:ext cx="2611884" cy="3258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470165" y="30294"/>
            <a:ext cx="5136565" cy="89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spc="300" dirty="0" smtClean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/>
                <a:ea typeface="Calibri"/>
                <a:cs typeface="Times New Roman"/>
              </a:rPr>
              <a:t>Готовое платье</a:t>
            </a:r>
            <a:endParaRPr lang="ru-RU" sz="48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0398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3078" name="Picture 6" descr="zhache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7" y="0"/>
            <a:ext cx="9217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zhachev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38"/>
            <a:ext cx="2124075" cy="683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gnbg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681288"/>
            <a:ext cx="2843212" cy="417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zhachev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439319"/>
            <a:ext cx="4176712" cy="3418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zhachev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90800" cy="26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1908175" y="476250"/>
            <a:ext cx="7235825" cy="25923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Cleopatra"/>
            </a:endParaRPr>
          </a:p>
        </p:txBody>
      </p:sp>
      <p:pic>
        <p:nvPicPr>
          <p:cNvPr id="10" name="Рисунок 9" descr="C:\Users\Наталия\Desktop\Чувашская кукла\IMG_7162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100909"/>
            <a:ext cx="3203848" cy="2424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Наталия\Desktop\Чувашская кукла\IMG_7166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240" y="1346200"/>
            <a:ext cx="3330561" cy="2448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Наталия\Desktop\Чувашская кукла\IMG_7163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346199"/>
            <a:ext cx="3203848" cy="2448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Наталия\Desktop\Чувашская кукла\IMG_7164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240" y="4082256"/>
            <a:ext cx="3240847" cy="24430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309857" y="116632"/>
            <a:ext cx="5563360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spc="300" dirty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/>
                <a:ea typeface="Calibri"/>
                <a:cs typeface="Times New Roman"/>
              </a:rPr>
              <a:t>Обработка монет</a:t>
            </a:r>
            <a:endParaRPr lang="ru-RU" sz="48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5031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3078" name="Picture 6" descr="zhache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7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zhachev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957"/>
            <a:ext cx="2124075" cy="683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gnbg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681288"/>
            <a:ext cx="2843212" cy="417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zhachev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573463"/>
            <a:ext cx="4176712" cy="328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zhachev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90800" cy="26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1908175" y="476250"/>
            <a:ext cx="7235825" cy="25923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Cleopatra"/>
            </a:endParaRPr>
          </a:p>
        </p:txBody>
      </p:sp>
      <p:pic>
        <p:nvPicPr>
          <p:cNvPr id="10" name="Рисунок 9" descr="C:\Users\Наталия\Desktop\Чувашская кукла\Фото0285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54"/>
          <a:stretch/>
        </p:blipFill>
        <p:spPr bwMode="auto">
          <a:xfrm>
            <a:off x="2124075" y="2492896"/>
            <a:ext cx="3456607" cy="30168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8174" y="270809"/>
            <a:ext cx="7235825" cy="1727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400" b="1" spc="300" dirty="0" smtClean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/>
                <a:ea typeface="Calibri"/>
                <a:cs typeface="Times New Roman"/>
              </a:rPr>
              <a:t>Изготовление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400" b="1" spc="300" dirty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/>
                <a:ea typeface="Calibri"/>
                <a:cs typeface="Times New Roman"/>
              </a:rPr>
              <a:t>с</a:t>
            </a:r>
            <a:r>
              <a:rPr lang="ru-RU" sz="4400" b="1" spc="300" dirty="0" smtClean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/>
                <a:ea typeface="Calibri"/>
                <a:cs typeface="Times New Roman"/>
              </a:rPr>
              <a:t>ерёжек </a:t>
            </a:r>
            <a:r>
              <a:rPr lang="en-US" sz="4400" b="1" spc="300" dirty="0" smtClean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/>
                <a:ea typeface="Calibri"/>
                <a:cs typeface="Times New Roman"/>
              </a:rPr>
              <a:t>(</a:t>
            </a:r>
            <a:r>
              <a:rPr lang="ru-RU" sz="4400" b="1" spc="300" dirty="0" err="1" smtClean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 Chuv" panose="02020603050405020304" pitchFamily="18" charset="-52"/>
                <a:ea typeface="Calibri"/>
                <a:cs typeface="Times New Roman"/>
              </a:rPr>
              <a:t>хёлха</a:t>
            </a:r>
            <a:r>
              <a:rPr lang="ru-RU" sz="4400" b="1" spc="300" dirty="0" smtClean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 Chuv" panose="02020603050405020304" pitchFamily="18" charset="-52"/>
                <a:ea typeface="Calibri"/>
                <a:cs typeface="Times New Roman"/>
              </a:rPr>
              <a:t> </a:t>
            </a:r>
            <a:r>
              <a:rPr lang="ru-RU" sz="4400" b="1" spc="300" dirty="0" err="1" smtClean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 Chuv" panose="02020603050405020304" pitchFamily="18" charset="-52"/>
                <a:ea typeface="Calibri"/>
                <a:cs typeface="Times New Roman"/>
              </a:rPr>
              <a:t>ами</a:t>
            </a:r>
            <a:r>
              <a:rPr lang="ru-RU" sz="4400" b="1" spc="300" dirty="0" smtClean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Arial Cyr Chuv" panose="020B0604020202020204" pitchFamily="34" charset="-52"/>
                <a:ea typeface="Calibri"/>
                <a:cs typeface="Times New Roman"/>
              </a:rPr>
              <a:t>)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2" name="Рисунок 11" descr="C:\Users\Наталия\Desktop\Чувашская кукла\Фото0296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735147"/>
            <a:ext cx="3402633" cy="29611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1196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3078" name="Picture 6" descr="zhache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7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zhachev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957"/>
            <a:ext cx="2124075" cy="683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gnbg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681288"/>
            <a:ext cx="2843212" cy="417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zhachev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573463"/>
            <a:ext cx="4176712" cy="328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zhachev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90800" cy="26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1908175" y="476250"/>
            <a:ext cx="7235825" cy="25923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Cleopatr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08174" y="270809"/>
            <a:ext cx="7235825" cy="1599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400" b="1" spc="300" dirty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/>
                <a:ea typeface="Calibri"/>
                <a:cs typeface="Times New Roman"/>
              </a:rPr>
              <a:t>Изготовление </a:t>
            </a:r>
            <a:r>
              <a:rPr lang="ru-RU" sz="4400" b="1" spc="300" dirty="0" smtClean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/>
                <a:ea typeface="Calibri"/>
                <a:cs typeface="Times New Roman"/>
              </a:rPr>
              <a:t>шейного украшения (</a:t>
            </a:r>
            <a:r>
              <a:rPr lang="ru-RU" sz="4400" b="1" spc="300" dirty="0" err="1" smtClean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/>
                <a:ea typeface="Calibri"/>
                <a:cs typeface="Times New Roman"/>
              </a:rPr>
              <a:t>м</a:t>
            </a:r>
            <a:r>
              <a:rPr lang="ru-RU" sz="4400" b="1" spc="300" dirty="0" err="1" smtClean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Arial Cyr Chuv" panose="020B0604020202020204" pitchFamily="34" charset="-52"/>
                <a:ea typeface="Calibri"/>
                <a:cs typeface="Times New Roman"/>
              </a:rPr>
              <a:t>ёй</a:t>
            </a:r>
            <a:r>
              <a:rPr lang="ru-RU" sz="4400" b="1" spc="300" dirty="0" smtClean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Arial Cyr Chuv" panose="020B0604020202020204" pitchFamily="34" charset="-52"/>
                <a:ea typeface="Calibri"/>
                <a:cs typeface="Times New Roman"/>
              </a:rPr>
              <a:t> =</a:t>
            </a:r>
            <a:r>
              <a:rPr lang="ru-RU" sz="4400" b="1" spc="300" dirty="0" err="1" smtClean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Arial Cyr Chuv" panose="020B0604020202020204" pitchFamily="34" charset="-52"/>
                <a:ea typeface="Calibri"/>
                <a:cs typeface="Times New Roman"/>
              </a:rPr>
              <a:t>иххи</a:t>
            </a:r>
            <a:r>
              <a:rPr lang="ru-RU" sz="4400" b="1" spc="300" dirty="0" smtClean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Arial Cyr Chuv" panose="020B0604020202020204" pitchFamily="34" charset="-52"/>
                <a:ea typeface="Calibri"/>
                <a:cs typeface="Times New Roman"/>
              </a:rPr>
              <a:t>)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3" name="Рисунок 12" descr="C:\Users\Наталия\Desktop\Чувашская кукла\Фото029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483" y="4409259"/>
            <a:ext cx="28956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Наталия\Desktop\Чувашская кукла\Фото0293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982788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C:\Users\Наталия\Desktop\Чувашская кукла\Фото0289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227" y="1982788"/>
            <a:ext cx="2997200" cy="224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C:\Users\Наталия\Desktop\Чувашская кукла\Фото0299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520" y="4429409"/>
            <a:ext cx="3022600" cy="2266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6036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3078" name="Picture 6" descr="zhache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7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zhachev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957"/>
            <a:ext cx="2124075" cy="683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gnbg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681288"/>
            <a:ext cx="2843212" cy="417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zhachev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573463"/>
            <a:ext cx="4176712" cy="328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zhachev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90800" cy="26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1908175" y="476250"/>
            <a:ext cx="7235825" cy="25923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Cleopatr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44687" y="-22448"/>
            <a:ext cx="7235825" cy="1649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400" b="1" spc="300" dirty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/>
                <a:ea typeface="Calibri"/>
                <a:cs typeface="Times New Roman"/>
              </a:rPr>
              <a:t>Изготовление </a:t>
            </a:r>
            <a:r>
              <a:rPr lang="ru-RU" sz="4400" b="1" spc="300" dirty="0" smtClean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/>
                <a:ea typeface="Calibri"/>
                <a:cs typeface="Times New Roman"/>
              </a:rPr>
              <a:t>головного убора (</a:t>
            </a:r>
            <a:r>
              <a:rPr lang="ru-RU" sz="4400" b="1" spc="300" dirty="0" err="1" smtClean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/>
                <a:ea typeface="Calibri"/>
                <a:cs typeface="Times New Roman"/>
              </a:rPr>
              <a:t>тухья</a:t>
            </a:r>
            <a:r>
              <a:rPr lang="ru-RU" sz="4400" b="1" spc="300" dirty="0" smtClean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/>
                <a:ea typeface="Calibri"/>
                <a:cs typeface="Times New Roman"/>
              </a:rPr>
              <a:t>)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1" name="Рисунок 10" descr="C:\Users\Наталия\Desktop\Чувашская кукла\Фото0284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58"/>
          <a:stretch/>
        </p:blipFill>
        <p:spPr bwMode="auto">
          <a:xfrm>
            <a:off x="4302660" y="1627234"/>
            <a:ext cx="2705100" cy="2258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Наталия\Desktop\Чувашская кукла\Фото0288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95"/>
          <a:stretch/>
        </p:blipFill>
        <p:spPr bwMode="auto">
          <a:xfrm>
            <a:off x="6499217" y="2752932"/>
            <a:ext cx="2526030" cy="22383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C:\Users\Наталия\Desktop\Чувашская кукла\Фото0302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580" y="4654362"/>
            <a:ext cx="2895600" cy="217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C:\Users\Наталия\Desktop\Чувашская кукла\Фото0301.jpg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97"/>
          <a:stretch/>
        </p:blipFill>
        <p:spPr bwMode="auto">
          <a:xfrm rot="16200000">
            <a:off x="6339514" y="4140329"/>
            <a:ext cx="1638300" cy="37331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C:\Users\Наталия\Desktop\Чувашская кукла\IMG_7161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32143"/>
            <a:ext cx="3111500" cy="24789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864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3078" name="Picture 6" descr="zhache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7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zhachev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957"/>
            <a:ext cx="2124075" cy="683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gnbg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681288"/>
            <a:ext cx="2843212" cy="417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zhachev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573463"/>
            <a:ext cx="4176712" cy="328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zhachev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90800" cy="26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1908175" y="476250"/>
            <a:ext cx="7235825" cy="25923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Cleopatr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08174" y="270809"/>
            <a:ext cx="723582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000" b="1" spc="300" dirty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/>
                <a:ea typeface="Calibri"/>
                <a:cs typeface="Times New Roman"/>
              </a:rPr>
              <a:t>Изготовление </a:t>
            </a:r>
            <a:r>
              <a:rPr lang="ru-RU" sz="4000" b="1" spc="300" dirty="0" smtClean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/>
                <a:ea typeface="Calibri"/>
                <a:cs typeface="Times New Roman"/>
              </a:rPr>
              <a:t>головного убора (</a:t>
            </a:r>
            <a:r>
              <a:rPr lang="ru-RU" sz="4000" b="1" spc="300" dirty="0" err="1" smtClean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/>
                <a:ea typeface="Calibri"/>
                <a:cs typeface="Times New Roman"/>
              </a:rPr>
              <a:t>тухья</a:t>
            </a:r>
            <a:r>
              <a:rPr lang="ru-RU" sz="4000" b="1" spc="300" dirty="0" smtClean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gradFill>
                  <a:gsLst>
                    <a:gs pos="10000">
                      <a:srgbClr val="6399ED"/>
                    </a:gs>
                    <a:gs pos="75000">
                      <a:srgbClr val="235B9F"/>
                    </a:gs>
                  </a:gsLst>
                  <a:lin ang="5400000" scaled="0"/>
                </a:gra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/>
                <a:ea typeface="Calibri"/>
                <a:cs typeface="Times New Roman"/>
              </a:rPr>
              <a:t>)</a:t>
            </a:r>
            <a:endParaRPr lang="ru-RU" sz="40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1" name="Рисунок 10" descr="C:\Users\Наталия\Desktop\Чувашская кукла\Фото0306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1"/>
          <a:stretch/>
        </p:blipFill>
        <p:spPr bwMode="auto">
          <a:xfrm>
            <a:off x="2156898" y="1772444"/>
            <a:ext cx="2264410" cy="24479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Наталия\Desktop\Чувашская кукла\Фото0308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92"/>
          <a:stretch/>
        </p:blipFill>
        <p:spPr bwMode="auto">
          <a:xfrm>
            <a:off x="4530436" y="1772445"/>
            <a:ext cx="2133600" cy="24479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C:\Users\Наталия\Desktop\Чувашская кукла\Фото0311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2" b="7255"/>
          <a:stretch/>
        </p:blipFill>
        <p:spPr bwMode="auto">
          <a:xfrm>
            <a:off x="6825879" y="1778914"/>
            <a:ext cx="2264410" cy="24414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Users\Наталия\Desktop\Чувашская кукла\Фото0313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516" y="4509120"/>
            <a:ext cx="2323980" cy="2169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C:\Users\Наталия\Desktop\Чувашская кукла\Фото0314.jpg"/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711"/>
          <a:stretch/>
        </p:blipFill>
        <p:spPr bwMode="auto">
          <a:xfrm>
            <a:off x="4530079" y="4509120"/>
            <a:ext cx="2295799" cy="21697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C:\Users\Наталия\Desktop\Чувашская кукла\Фото0317.jpg"/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00"/>
          <a:stretch/>
        </p:blipFill>
        <p:spPr bwMode="auto">
          <a:xfrm>
            <a:off x="6993429" y="4509120"/>
            <a:ext cx="2096860" cy="21697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5977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6"/>
</p:tagLst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74</Words>
  <Application>Microsoft Office PowerPoint</Application>
  <PresentationFormat>Экран (4:3)</PresentationFormat>
  <Paragraphs>25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Оформление по умолчанию</vt:lpstr>
      <vt:lpstr>1_Оформление по умолчанию</vt:lpstr>
      <vt:lpstr>2_Оформление по умолчанию</vt:lpstr>
      <vt:lpstr>Spring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Наталия</dc:creator>
  <cp:lastModifiedBy>ЦДТ</cp:lastModifiedBy>
  <cp:revision>21</cp:revision>
  <dcterms:created xsi:type="dcterms:W3CDTF">2014-03-13T18:47:04Z</dcterms:created>
  <dcterms:modified xsi:type="dcterms:W3CDTF">2017-06-20T10:36:04Z</dcterms:modified>
</cp:coreProperties>
</file>